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14" autoAdjust="0"/>
    <p:restoredTop sz="94660"/>
  </p:normalViewPr>
  <p:slideViewPr>
    <p:cSldViewPr>
      <p:cViewPr varScale="1">
        <p:scale>
          <a:sx n="69" d="100"/>
          <a:sy n="69" d="100"/>
        </p:scale>
        <p:origin x="-11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7DB7C-BC0A-4927-972D-BA27C97723F0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7EA07-BB82-408A-9095-180EAAD390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7DB7C-BC0A-4927-972D-BA27C97723F0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7EA07-BB82-408A-9095-180EAAD390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7DB7C-BC0A-4927-972D-BA27C97723F0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7EA07-BB82-408A-9095-180EAAD390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7DB7C-BC0A-4927-972D-BA27C97723F0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7EA07-BB82-408A-9095-180EAAD390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7DB7C-BC0A-4927-972D-BA27C97723F0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7EA07-BB82-408A-9095-180EAAD390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7DB7C-BC0A-4927-972D-BA27C97723F0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7EA07-BB82-408A-9095-180EAAD390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7DB7C-BC0A-4927-972D-BA27C97723F0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7EA07-BB82-408A-9095-180EAAD390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7DB7C-BC0A-4927-972D-BA27C97723F0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7EA07-BB82-408A-9095-180EAAD390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7DB7C-BC0A-4927-972D-BA27C97723F0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7EA07-BB82-408A-9095-180EAAD390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7DB7C-BC0A-4927-972D-BA27C97723F0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7EA07-BB82-408A-9095-180EAAD390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7DB7C-BC0A-4927-972D-BA27C97723F0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7EA07-BB82-408A-9095-180EAAD390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5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BE57DB7C-BC0A-4927-972D-BA27C97723F0}" type="datetimeFigureOut">
              <a:rPr lang="en-US" smtClean="0"/>
              <a:pPr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7AE7EA07-BB82-408A-9095-180EAAD390E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Subtraction: Adding UP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6600" dirty="0"/>
              <a:t>6</a:t>
            </a:r>
            <a:r>
              <a:rPr lang="en-US" sz="6600" dirty="0" smtClean="0"/>
              <a:t>0 </a:t>
            </a:r>
            <a:r>
              <a:rPr lang="en-US" sz="6600" dirty="0"/>
              <a:t>– </a:t>
            </a:r>
            <a:r>
              <a:rPr lang="en-US" sz="6600" dirty="0" smtClean="0"/>
              <a:t>49</a:t>
            </a:r>
          </a:p>
          <a:p>
            <a:pPr marL="0" indent="0" algn="ctr">
              <a:buNone/>
            </a:pPr>
            <a:r>
              <a:rPr lang="en-US" sz="6600" dirty="0"/>
              <a:t>6</a:t>
            </a:r>
            <a:r>
              <a:rPr lang="en-US" sz="6600" dirty="0" smtClean="0"/>
              <a:t>0 – 29</a:t>
            </a:r>
          </a:p>
          <a:p>
            <a:pPr marL="0" indent="0" algn="ctr">
              <a:buNone/>
            </a:pPr>
            <a:r>
              <a:rPr lang="en-US" sz="6600" dirty="0"/>
              <a:t>6</a:t>
            </a:r>
            <a:r>
              <a:rPr lang="en-US" sz="6600" dirty="0" smtClean="0"/>
              <a:t>0 – 39</a:t>
            </a:r>
          </a:p>
          <a:p>
            <a:pPr marL="0" indent="0" algn="ctr">
              <a:buNone/>
            </a:pPr>
            <a:r>
              <a:rPr lang="en-US" sz="6600" dirty="0"/>
              <a:t>6</a:t>
            </a:r>
            <a:r>
              <a:rPr lang="en-US" sz="6600" dirty="0" smtClean="0"/>
              <a:t>0 </a:t>
            </a:r>
            <a:r>
              <a:rPr lang="en-US" sz="6600" dirty="0"/>
              <a:t>–</a:t>
            </a:r>
            <a:r>
              <a:rPr lang="en-US" sz="6600" dirty="0" smtClean="0"/>
              <a:t> 19</a:t>
            </a:r>
          </a:p>
          <a:p>
            <a:pPr marL="0" indent="0" algn="ctr">
              <a:buNone/>
            </a:pP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616828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6600" dirty="0"/>
              <a:t>7</a:t>
            </a:r>
            <a:r>
              <a:rPr lang="en-US" sz="6600" dirty="0" smtClean="0"/>
              <a:t>0 – 59</a:t>
            </a:r>
          </a:p>
          <a:p>
            <a:pPr marL="0" indent="0" algn="ctr">
              <a:buNone/>
            </a:pPr>
            <a:r>
              <a:rPr lang="en-US" sz="6600" dirty="0"/>
              <a:t>7</a:t>
            </a:r>
            <a:r>
              <a:rPr lang="en-US" sz="6600" dirty="0" smtClean="0"/>
              <a:t>0 – 34</a:t>
            </a:r>
          </a:p>
          <a:p>
            <a:pPr marL="0" indent="0" algn="ctr">
              <a:buNone/>
            </a:pPr>
            <a:r>
              <a:rPr lang="en-US" sz="6600" dirty="0"/>
              <a:t>7</a:t>
            </a:r>
            <a:r>
              <a:rPr lang="en-US" sz="6600" dirty="0" smtClean="0"/>
              <a:t>0 – 49</a:t>
            </a:r>
          </a:p>
          <a:p>
            <a:pPr marL="0" indent="0" algn="ctr">
              <a:buNone/>
            </a:pPr>
            <a:r>
              <a:rPr lang="en-US" sz="6600" dirty="0"/>
              <a:t>7</a:t>
            </a:r>
            <a:r>
              <a:rPr lang="en-US" sz="6600" dirty="0" smtClean="0"/>
              <a:t>0 </a:t>
            </a:r>
            <a:r>
              <a:rPr lang="en-US" sz="6600" dirty="0"/>
              <a:t>–</a:t>
            </a:r>
            <a:r>
              <a:rPr lang="en-US" sz="6600" dirty="0" smtClean="0"/>
              <a:t> 18</a:t>
            </a:r>
          </a:p>
          <a:p>
            <a:pPr marL="0" indent="0" algn="ctr">
              <a:buNone/>
            </a:pP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616828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92362"/>
          </a:xfrm>
        </p:spPr>
        <p:txBody>
          <a:bodyPr>
            <a:normAutofit/>
          </a:bodyPr>
          <a:lstStyle/>
          <a:p>
            <a:r>
              <a:rPr lang="en-US" sz="7200" dirty="0" smtClean="0"/>
              <a:t>Category 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876800"/>
            <a:ext cx="8229600" cy="1249363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The whole is a no longer multiple of ten but is below fifty.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47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6600" dirty="0" smtClean="0"/>
              <a:t>15 – 9</a:t>
            </a:r>
          </a:p>
          <a:p>
            <a:pPr marL="0" indent="0" algn="ctr">
              <a:buNone/>
            </a:pPr>
            <a:r>
              <a:rPr lang="en-US" sz="6600" dirty="0" smtClean="0"/>
              <a:t>15 – 9</a:t>
            </a:r>
          </a:p>
          <a:p>
            <a:pPr marL="0" indent="0" algn="ctr">
              <a:buNone/>
            </a:pPr>
            <a:r>
              <a:rPr lang="en-US" sz="6600" dirty="0" smtClean="0"/>
              <a:t>15 – 9</a:t>
            </a:r>
          </a:p>
          <a:p>
            <a:pPr marL="0" indent="0" algn="ctr">
              <a:buNone/>
            </a:pPr>
            <a:r>
              <a:rPr lang="en-US" sz="6600" dirty="0" smtClean="0"/>
              <a:t>15 – 9</a:t>
            </a:r>
          </a:p>
          <a:p>
            <a:pPr marL="0" indent="0" algn="ctr">
              <a:buNone/>
            </a:pP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947748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6600" dirty="0" smtClean="0"/>
              <a:t>21 – 10</a:t>
            </a:r>
          </a:p>
          <a:p>
            <a:pPr marL="0" indent="0" algn="ctr">
              <a:buNone/>
            </a:pPr>
            <a:r>
              <a:rPr lang="en-US" sz="6600" dirty="0" smtClean="0"/>
              <a:t>21 – 9</a:t>
            </a:r>
          </a:p>
          <a:p>
            <a:pPr marL="0" indent="0" algn="ctr">
              <a:buNone/>
            </a:pPr>
            <a:r>
              <a:rPr lang="en-US" sz="6600" dirty="0" smtClean="0"/>
              <a:t>21 – 7 </a:t>
            </a:r>
          </a:p>
          <a:p>
            <a:pPr marL="0" indent="0" algn="ctr">
              <a:buNone/>
            </a:pPr>
            <a:r>
              <a:rPr lang="en-US" sz="6600" dirty="0" smtClean="0"/>
              <a:t>21 – 8</a:t>
            </a:r>
          </a:p>
          <a:p>
            <a:pPr marL="0" indent="0" algn="ctr">
              <a:buNone/>
            </a:pP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1661412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6600" dirty="0" smtClean="0"/>
              <a:t>25 – 19</a:t>
            </a:r>
          </a:p>
          <a:p>
            <a:pPr marL="0" indent="0" algn="ctr">
              <a:buNone/>
            </a:pPr>
            <a:r>
              <a:rPr lang="en-US" sz="6600" dirty="0"/>
              <a:t>2</a:t>
            </a:r>
            <a:r>
              <a:rPr lang="en-US" sz="6600" dirty="0" smtClean="0"/>
              <a:t>5 – 16</a:t>
            </a:r>
          </a:p>
          <a:p>
            <a:pPr marL="0" indent="0" algn="ctr">
              <a:buNone/>
            </a:pPr>
            <a:r>
              <a:rPr lang="en-US" sz="6600" dirty="0"/>
              <a:t>2</a:t>
            </a:r>
            <a:r>
              <a:rPr lang="en-US" sz="6600" dirty="0" smtClean="0"/>
              <a:t>5 – 18</a:t>
            </a:r>
          </a:p>
          <a:p>
            <a:pPr marL="0" indent="0" algn="ctr">
              <a:buNone/>
            </a:pPr>
            <a:r>
              <a:rPr lang="en-US" sz="6600" dirty="0"/>
              <a:t>2</a:t>
            </a:r>
            <a:r>
              <a:rPr lang="en-US" sz="6600" dirty="0" smtClean="0"/>
              <a:t>5 – 9</a:t>
            </a:r>
          </a:p>
          <a:p>
            <a:pPr marL="0" indent="0" algn="ctr">
              <a:buNone/>
            </a:pP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1661412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6600" dirty="0" smtClean="0"/>
              <a:t>23 – 19</a:t>
            </a:r>
          </a:p>
          <a:p>
            <a:pPr marL="0" indent="0" algn="ctr">
              <a:buNone/>
            </a:pPr>
            <a:r>
              <a:rPr lang="en-US" sz="6600" dirty="0" smtClean="0"/>
              <a:t>23 – 16</a:t>
            </a:r>
          </a:p>
          <a:p>
            <a:pPr marL="0" indent="0" algn="ctr">
              <a:buNone/>
            </a:pPr>
            <a:r>
              <a:rPr lang="en-US" sz="6600" dirty="0" smtClean="0"/>
              <a:t>23 – 14</a:t>
            </a:r>
          </a:p>
          <a:p>
            <a:pPr marL="0" indent="0" algn="ctr">
              <a:buNone/>
            </a:pPr>
            <a:r>
              <a:rPr lang="en-US" sz="6600" dirty="0" smtClean="0"/>
              <a:t>23 – 9</a:t>
            </a:r>
          </a:p>
          <a:p>
            <a:pPr marL="0" indent="0" algn="ctr">
              <a:buNone/>
            </a:pP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1661412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6600" dirty="0" smtClean="0"/>
              <a:t>31 – 29</a:t>
            </a:r>
          </a:p>
          <a:p>
            <a:pPr marL="0" indent="0" algn="ctr">
              <a:buNone/>
            </a:pPr>
            <a:r>
              <a:rPr lang="en-US" sz="6600" dirty="0" smtClean="0"/>
              <a:t>31 – 26</a:t>
            </a:r>
          </a:p>
          <a:p>
            <a:pPr marL="0" indent="0" algn="ctr">
              <a:buNone/>
            </a:pPr>
            <a:r>
              <a:rPr lang="en-US" sz="6600" dirty="0" smtClean="0"/>
              <a:t>31 – 24</a:t>
            </a:r>
          </a:p>
          <a:p>
            <a:pPr marL="0" indent="0" algn="ctr">
              <a:buNone/>
            </a:pPr>
            <a:r>
              <a:rPr lang="en-US" sz="6600" dirty="0" smtClean="0"/>
              <a:t>31 – 15</a:t>
            </a:r>
          </a:p>
          <a:p>
            <a:pPr marL="0" indent="0" algn="ctr">
              <a:buNone/>
            </a:pP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1661412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6600" dirty="0" smtClean="0"/>
              <a:t>32 – 28</a:t>
            </a:r>
          </a:p>
          <a:p>
            <a:pPr marL="0" indent="0" algn="ctr">
              <a:buNone/>
            </a:pPr>
            <a:r>
              <a:rPr lang="en-US" sz="6600" dirty="0" smtClean="0"/>
              <a:t>32 – 25</a:t>
            </a:r>
          </a:p>
          <a:p>
            <a:pPr marL="0" indent="0" algn="ctr">
              <a:buNone/>
            </a:pPr>
            <a:r>
              <a:rPr lang="en-US" sz="6600" dirty="0" smtClean="0"/>
              <a:t>32 – 19</a:t>
            </a:r>
          </a:p>
          <a:p>
            <a:pPr marL="0" indent="0" algn="ctr">
              <a:buNone/>
            </a:pPr>
            <a:r>
              <a:rPr lang="en-US" sz="6600" dirty="0" smtClean="0"/>
              <a:t>32 – 15</a:t>
            </a:r>
          </a:p>
          <a:p>
            <a:pPr marL="0" indent="0" algn="ctr">
              <a:buNone/>
            </a:pP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1661412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6600" dirty="0" smtClean="0"/>
              <a:t>44 – 39</a:t>
            </a:r>
          </a:p>
          <a:p>
            <a:pPr marL="0" indent="0" algn="ctr">
              <a:buNone/>
            </a:pPr>
            <a:r>
              <a:rPr lang="en-US" sz="6600" dirty="0" smtClean="0"/>
              <a:t>44 – 35</a:t>
            </a:r>
          </a:p>
          <a:p>
            <a:pPr marL="0" indent="0" algn="ctr">
              <a:buNone/>
            </a:pPr>
            <a:r>
              <a:rPr lang="en-US" sz="6600" dirty="0" smtClean="0"/>
              <a:t>44 – 29</a:t>
            </a:r>
          </a:p>
          <a:p>
            <a:pPr marL="0" indent="0" algn="ctr">
              <a:buNone/>
            </a:pPr>
            <a:r>
              <a:rPr lang="en-US" sz="6600" dirty="0" smtClean="0"/>
              <a:t>44 – 25</a:t>
            </a:r>
          </a:p>
          <a:p>
            <a:pPr marL="0" indent="0" algn="ctr">
              <a:buNone/>
            </a:pP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1661412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92362"/>
          </a:xfrm>
        </p:spPr>
        <p:txBody>
          <a:bodyPr>
            <a:normAutofit/>
          </a:bodyPr>
          <a:lstStyle/>
          <a:p>
            <a:r>
              <a:rPr lang="en-US" sz="7200" dirty="0" smtClean="0"/>
              <a:t>Category 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876800"/>
            <a:ext cx="8229600" cy="1249363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The whole is a multiple of ten.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4347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6600" dirty="0" smtClean="0"/>
              <a:t>41 – 34</a:t>
            </a:r>
          </a:p>
          <a:p>
            <a:pPr marL="0" indent="0" algn="ctr">
              <a:buNone/>
            </a:pPr>
            <a:r>
              <a:rPr lang="en-US" sz="6600" dirty="0" smtClean="0"/>
              <a:t>41 – 28</a:t>
            </a:r>
          </a:p>
          <a:p>
            <a:pPr marL="0" indent="0" algn="ctr">
              <a:buNone/>
            </a:pPr>
            <a:r>
              <a:rPr lang="en-US" sz="6600" dirty="0" smtClean="0"/>
              <a:t>41 – 24</a:t>
            </a:r>
          </a:p>
          <a:p>
            <a:pPr marL="0" indent="0" algn="ctr">
              <a:buNone/>
            </a:pPr>
            <a:r>
              <a:rPr lang="en-US" sz="6600" dirty="0" smtClean="0"/>
              <a:t>41 – 19</a:t>
            </a:r>
          </a:p>
          <a:p>
            <a:pPr marL="0" indent="0" algn="ctr">
              <a:buNone/>
            </a:pP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1661412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6600" dirty="0" smtClean="0"/>
              <a:t>23 – 19</a:t>
            </a:r>
          </a:p>
          <a:p>
            <a:pPr marL="0" indent="0" algn="ctr">
              <a:buNone/>
            </a:pPr>
            <a:r>
              <a:rPr lang="en-US" sz="6600" dirty="0" smtClean="0"/>
              <a:t>33 – 19</a:t>
            </a:r>
          </a:p>
          <a:p>
            <a:pPr marL="0" indent="0" algn="ctr">
              <a:buNone/>
            </a:pPr>
            <a:r>
              <a:rPr lang="en-US" sz="6600" dirty="0" smtClean="0"/>
              <a:t>42 – 29</a:t>
            </a:r>
          </a:p>
          <a:p>
            <a:pPr marL="0" indent="0" algn="ctr">
              <a:buNone/>
            </a:pPr>
            <a:r>
              <a:rPr lang="en-US" sz="6600" dirty="0" smtClean="0"/>
              <a:t>41 – 18</a:t>
            </a:r>
          </a:p>
          <a:p>
            <a:pPr marL="0" indent="0" algn="ctr">
              <a:buNone/>
            </a:pP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1661412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92362"/>
          </a:xfrm>
        </p:spPr>
        <p:txBody>
          <a:bodyPr>
            <a:normAutofit/>
          </a:bodyPr>
          <a:lstStyle/>
          <a:p>
            <a:r>
              <a:rPr lang="en-US" sz="7200" dirty="0" smtClean="0"/>
              <a:t>Category 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876800"/>
            <a:ext cx="8229600" cy="1249363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Mixture of numbers that lend themselves to the Adding Up Strategy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505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6600" dirty="0" smtClean="0"/>
              <a:t>20 – 14</a:t>
            </a:r>
          </a:p>
          <a:p>
            <a:pPr marL="0" indent="0" algn="ctr">
              <a:buNone/>
            </a:pPr>
            <a:r>
              <a:rPr lang="en-US" sz="6600" dirty="0" smtClean="0"/>
              <a:t>24 – 19</a:t>
            </a:r>
          </a:p>
          <a:p>
            <a:pPr marL="0" indent="0" algn="ctr">
              <a:buNone/>
            </a:pPr>
            <a:r>
              <a:rPr lang="en-US" sz="6600" dirty="0" smtClean="0"/>
              <a:t>22 – 13</a:t>
            </a:r>
          </a:p>
          <a:p>
            <a:pPr marL="0" indent="0" algn="ctr">
              <a:buNone/>
            </a:pPr>
            <a:r>
              <a:rPr lang="en-US" sz="6600" dirty="0" smtClean="0"/>
              <a:t>26 – 17</a:t>
            </a:r>
          </a:p>
          <a:p>
            <a:pPr marL="0" indent="0" algn="ctr">
              <a:buNone/>
            </a:pP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915642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6600" dirty="0" smtClean="0"/>
              <a:t>30 – 15</a:t>
            </a:r>
          </a:p>
          <a:p>
            <a:pPr marL="0" indent="0" algn="ctr">
              <a:buNone/>
            </a:pPr>
            <a:r>
              <a:rPr lang="en-US" sz="6600" dirty="0" smtClean="0"/>
              <a:t>33 – 19</a:t>
            </a:r>
          </a:p>
          <a:p>
            <a:pPr marL="0" indent="0" algn="ctr">
              <a:buNone/>
            </a:pPr>
            <a:r>
              <a:rPr lang="en-US" sz="6600" dirty="0" smtClean="0"/>
              <a:t>33 – 14</a:t>
            </a:r>
          </a:p>
          <a:p>
            <a:pPr marL="0" indent="0" algn="ctr">
              <a:buNone/>
            </a:pPr>
            <a:r>
              <a:rPr lang="en-US" sz="6600" dirty="0" smtClean="0"/>
              <a:t>36 – 27</a:t>
            </a:r>
          </a:p>
          <a:p>
            <a:pPr marL="0" indent="0" algn="ctr">
              <a:buNone/>
            </a:pP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915642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6600" dirty="0" smtClean="0"/>
              <a:t>40 – 19</a:t>
            </a:r>
          </a:p>
          <a:p>
            <a:pPr marL="0" indent="0" algn="ctr">
              <a:buNone/>
            </a:pPr>
            <a:r>
              <a:rPr lang="en-US" sz="6600" dirty="0" smtClean="0"/>
              <a:t>45 – 19</a:t>
            </a:r>
          </a:p>
          <a:p>
            <a:pPr marL="0" indent="0" algn="ctr">
              <a:buNone/>
            </a:pPr>
            <a:r>
              <a:rPr lang="en-US" sz="6600" dirty="0" smtClean="0"/>
              <a:t>42 – 23</a:t>
            </a:r>
          </a:p>
          <a:p>
            <a:pPr marL="0" indent="0" algn="ctr">
              <a:buNone/>
            </a:pPr>
            <a:r>
              <a:rPr lang="en-US" sz="6600" dirty="0" smtClean="0"/>
              <a:t>42 – 34</a:t>
            </a:r>
          </a:p>
          <a:p>
            <a:pPr marL="0" indent="0" algn="ctr">
              <a:buNone/>
            </a:pP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915642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6600" dirty="0" smtClean="0"/>
              <a:t>50 – 24</a:t>
            </a:r>
          </a:p>
          <a:p>
            <a:pPr marL="0" indent="0" algn="ctr">
              <a:buNone/>
            </a:pPr>
            <a:r>
              <a:rPr lang="en-US" sz="6600" dirty="0" smtClean="0"/>
              <a:t>50 – 39</a:t>
            </a:r>
          </a:p>
          <a:p>
            <a:pPr marL="0" indent="0" algn="ctr">
              <a:buNone/>
            </a:pPr>
            <a:r>
              <a:rPr lang="en-US" sz="6600" dirty="0" smtClean="0"/>
              <a:t>56 – 28</a:t>
            </a:r>
          </a:p>
          <a:p>
            <a:pPr marL="0" indent="0" algn="ctr">
              <a:buNone/>
            </a:pPr>
            <a:r>
              <a:rPr lang="en-US" sz="6600" dirty="0" smtClean="0"/>
              <a:t>56 – 17</a:t>
            </a:r>
          </a:p>
          <a:p>
            <a:pPr marL="0" indent="0" algn="ctr">
              <a:buNone/>
            </a:pP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915642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6600" dirty="0" smtClean="0"/>
              <a:t>60 – 49</a:t>
            </a:r>
          </a:p>
          <a:p>
            <a:pPr marL="0" indent="0" algn="ctr">
              <a:buNone/>
            </a:pPr>
            <a:r>
              <a:rPr lang="en-US" sz="6600" dirty="0" smtClean="0"/>
              <a:t>60 – 27</a:t>
            </a:r>
          </a:p>
          <a:p>
            <a:pPr marL="0" indent="0" algn="ctr">
              <a:buNone/>
            </a:pPr>
            <a:r>
              <a:rPr lang="en-US" sz="6600" dirty="0" smtClean="0"/>
              <a:t>63 – 56</a:t>
            </a:r>
          </a:p>
          <a:p>
            <a:pPr marL="0" indent="0" algn="ctr">
              <a:buNone/>
            </a:pPr>
            <a:r>
              <a:rPr lang="en-US" sz="6600" dirty="0" smtClean="0"/>
              <a:t>63 – 19</a:t>
            </a:r>
          </a:p>
          <a:p>
            <a:pPr marL="0" indent="0" algn="ctr">
              <a:buNone/>
            </a:pP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915642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6600" dirty="0" smtClean="0"/>
              <a:t>70 – 61</a:t>
            </a:r>
          </a:p>
          <a:p>
            <a:pPr marL="0" indent="0" algn="ctr">
              <a:buNone/>
            </a:pPr>
            <a:r>
              <a:rPr lang="en-US" sz="6600" dirty="0" smtClean="0"/>
              <a:t>70 – 34</a:t>
            </a:r>
          </a:p>
          <a:p>
            <a:pPr marL="0" indent="0" algn="ctr">
              <a:buNone/>
            </a:pPr>
            <a:r>
              <a:rPr lang="en-US" sz="6600" dirty="0" smtClean="0"/>
              <a:t>74 – 49</a:t>
            </a:r>
          </a:p>
          <a:p>
            <a:pPr marL="0" indent="0" algn="ctr">
              <a:buNone/>
            </a:pPr>
            <a:r>
              <a:rPr lang="en-US" sz="6600" dirty="0" smtClean="0"/>
              <a:t>74 – 36</a:t>
            </a:r>
          </a:p>
          <a:p>
            <a:pPr marL="0" indent="0" algn="ctr">
              <a:buNone/>
            </a:pP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915642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6600" dirty="0" smtClean="0"/>
              <a:t>80 – 39</a:t>
            </a:r>
          </a:p>
          <a:p>
            <a:pPr marL="0" indent="0" algn="ctr">
              <a:buNone/>
            </a:pPr>
            <a:r>
              <a:rPr lang="en-US" sz="6600" dirty="0" smtClean="0"/>
              <a:t>80 – 68</a:t>
            </a:r>
          </a:p>
          <a:p>
            <a:pPr marL="0" indent="0" algn="ctr">
              <a:buNone/>
            </a:pPr>
            <a:r>
              <a:rPr lang="en-US" sz="6600" dirty="0" smtClean="0"/>
              <a:t>81 – 49</a:t>
            </a:r>
          </a:p>
          <a:p>
            <a:pPr marL="0" indent="0" algn="ctr">
              <a:buNone/>
            </a:pPr>
            <a:r>
              <a:rPr lang="en-US" sz="6600" dirty="0" smtClean="0"/>
              <a:t>81 – 58</a:t>
            </a:r>
          </a:p>
          <a:p>
            <a:pPr marL="0" indent="0" algn="ctr">
              <a:buNone/>
            </a:pP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915642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600" dirty="0" smtClean="0"/>
              <a:t>20 </a:t>
            </a:r>
            <a:r>
              <a:rPr lang="en-US" sz="6600" dirty="0"/>
              <a:t>– </a:t>
            </a:r>
            <a:r>
              <a:rPr lang="en-US" sz="6600" dirty="0" smtClean="0"/>
              <a:t>15</a:t>
            </a:r>
          </a:p>
          <a:p>
            <a:pPr marL="0" indent="0" algn="ctr">
              <a:buNone/>
            </a:pPr>
            <a:r>
              <a:rPr lang="en-US" sz="6600" dirty="0" smtClean="0"/>
              <a:t>20 – 14</a:t>
            </a:r>
          </a:p>
          <a:p>
            <a:pPr marL="0" indent="0" algn="ctr">
              <a:buNone/>
            </a:pPr>
            <a:r>
              <a:rPr lang="en-US" sz="6600" dirty="0" smtClean="0"/>
              <a:t>20 – 12</a:t>
            </a:r>
          </a:p>
          <a:p>
            <a:pPr marL="0" indent="0" algn="ctr">
              <a:buNone/>
            </a:pPr>
            <a:r>
              <a:rPr lang="en-US" sz="6600" dirty="0" smtClean="0"/>
              <a:t>20 </a:t>
            </a:r>
            <a:r>
              <a:rPr lang="en-US" sz="6600" dirty="0"/>
              <a:t>–</a:t>
            </a:r>
            <a:r>
              <a:rPr lang="en-US" sz="6600" dirty="0" smtClean="0"/>
              <a:t> 11</a:t>
            </a:r>
          </a:p>
          <a:p>
            <a:pPr marL="0" indent="0" algn="ctr">
              <a:buNone/>
            </a:pP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166582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6600" dirty="0" smtClean="0"/>
              <a:t>90 – 79</a:t>
            </a:r>
          </a:p>
          <a:p>
            <a:pPr marL="0" indent="0" algn="ctr">
              <a:buNone/>
            </a:pPr>
            <a:r>
              <a:rPr lang="en-US" sz="6600" dirty="0" smtClean="0"/>
              <a:t>90 – 74</a:t>
            </a:r>
          </a:p>
          <a:p>
            <a:pPr marL="0" indent="0" algn="ctr">
              <a:buNone/>
            </a:pPr>
            <a:r>
              <a:rPr lang="en-US" sz="6600" dirty="0"/>
              <a:t>9</a:t>
            </a:r>
            <a:r>
              <a:rPr lang="en-US" sz="6600" dirty="0" smtClean="0"/>
              <a:t>2 – 89</a:t>
            </a:r>
          </a:p>
          <a:p>
            <a:pPr marL="0" indent="0" algn="ctr">
              <a:buNone/>
            </a:pPr>
            <a:r>
              <a:rPr lang="en-US" sz="6600" dirty="0" smtClean="0"/>
              <a:t>92 – 69</a:t>
            </a:r>
          </a:p>
          <a:p>
            <a:pPr marL="0" indent="0" algn="ctr">
              <a:buNone/>
            </a:pP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915642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6600" dirty="0" smtClean="0"/>
              <a:t>100 – 97</a:t>
            </a:r>
          </a:p>
          <a:p>
            <a:pPr marL="0" indent="0" algn="ctr">
              <a:buNone/>
            </a:pPr>
            <a:r>
              <a:rPr lang="en-US" sz="6600" dirty="0" smtClean="0"/>
              <a:t>100 – 89</a:t>
            </a:r>
          </a:p>
          <a:p>
            <a:pPr marL="0" indent="0" algn="ctr">
              <a:buNone/>
            </a:pPr>
            <a:r>
              <a:rPr lang="en-US" sz="6600" dirty="0" smtClean="0"/>
              <a:t>100 – 49</a:t>
            </a:r>
          </a:p>
          <a:p>
            <a:pPr marL="0" indent="0" algn="ctr">
              <a:buNone/>
            </a:pPr>
            <a:r>
              <a:rPr lang="en-US" sz="6600" dirty="0" smtClean="0"/>
              <a:t>100 </a:t>
            </a:r>
            <a:r>
              <a:rPr lang="en-US" sz="6600" smtClean="0"/>
              <a:t>– 24</a:t>
            </a:r>
            <a:endParaRPr lang="en-US" sz="6600" dirty="0" smtClean="0"/>
          </a:p>
          <a:p>
            <a:pPr marL="0" indent="0" algn="ctr">
              <a:buNone/>
            </a:pP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915642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6600" dirty="0" smtClean="0"/>
              <a:t>20 </a:t>
            </a:r>
            <a:r>
              <a:rPr lang="en-US" sz="6600" dirty="0"/>
              <a:t>– </a:t>
            </a:r>
            <a:r>
              <a:rPr lang="en-US" sz="6600" dirty="0" smtClean="0"/>
              <a:t>10</a:t>
            </a:r>
          </a:p>
          <a:p>
            <a:pPr marL="0" indent="0" algn="ctr">
              <a:buNone/>
            </a:pPr>
            <a:r>
              <a:rPr lang="en-US" sz="6600" dirty="0" smtClean="0"/>
              <a:t>20 – 9</a:t>
            </a:r>
          </a:p>
          <a:p>
            <a:pPr marL="0" indent="0" algn="ctr">
              <a:buNone/>
            </a:pPr>
            <a:r>
              <a:rPr lang="en-US" sz="6600" dirty="0" smtClean="0"/>
              <a:t>20 – 7</a:t>
            </a:r>
          </a:p>
          <a:p>
            <a:pPr marL="0" indent="0" algn="ctr">
              <a:buNone/>
            </a:pPr>
            <a:r>
              <a:rPr lang="en-US" sz="6600" dirty="0" smtClean="0"/>
              <a:t>20 </a:t>
            </a:r>
            <a:r>
              <a:rPr lang="en-US" sz="6600" dirty="0"/>
              <a:t>–</a:t>
            </a:r>
            <a:r>
              <a:rPr lang="en-US" sz="6600" dirty="0" smtClean="0"/>
              <a:t> 8</a:t>
            </a:r>
          </a:p>
          <a:p>
            <a:pPr marL="0" indent="0" algn="ctr">
              <a:buNone/>
            </a:pP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616828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6600" dirty="0" smtClean="0"/>
              <a:t>30 </a:t>
            </a:r>
            <a:r>
              <a:rPr lang="en-US" sz="6600" dirty="0"/>
              <a:t>– </a:t>
            </a:r>
            <a:r>
              <a:rPr lang="en-US" sz="6600" dirty="0" smtClean="0"/>
              <a:t>25</a:t>
            </a:r>
          </a:p>
          <a:p>
            <a:pPr marL="0" indent="0" algn="ctr">
              <a:buNone/>
            </a:pPr>
            <a:r>
              <a:rPr lang="en-US" sz="6600" dirty="0" smtClean="0"/>
              <a:t>30 – 23</a:t>
            </a:r>
          </a:p>
          <a:p>
            <a:pPr marL="0" indent="0" algn="ctr">
              <a:buNone/>
            </a:pPr>
            <a:r>
              <a:rPr lang="en-US" sz="6600" dirty="0" smtClean="0"/>
              <a:t>30 – 15</a:t>
            </a:r>
          </a:p>
          <a:p>
            <a:pPr marL="0" indent="0" algn="ctr">
              <a:buNone/>
            </a:pPr>
            <a:r>
              <a:rPr lang="en-US" sz="6600" dirty="0" smtClean="0"/>
              <a:t>30 </a:t>
            </a:r>
            <a:r>
              <a:rPr lang="en-US" sz="6600" dirty="0"/>
              <a:t>–</a:t>
            </a:r>
            <a:r>
              <a:rPr lang="en-US" sz="6600" dirty="0" smtClean="0"/>
              <a:t> 12</a:t>
            </a:r>
          </a:p>
          <a:p>
            <a:pPr marL="0" indent="0" algn="ctr">
              <a:buNone/>
            </a:pP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616828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6600" dirty="0" smtClean="0"/>
              <a:t>30 </a:t>
            </a:r>
            <a:r>
              <a:rPr lang="en-US" sz="6600" dirty="0"/>
              <a:t>– </a:t>
            </a:r>
            <a:r>
              <a:rPr lang="en-US" sz="6600" dirty="0" smtClean="0"/>
              <a:t>19</a:t>
            </a:r>
          </a:p>
          <a:p>
            <a:pPr marL="0" indent="0" algn="ctr">
              <a:buNone/>
            </a:pPr>
            <a:r>
              <a:rPr lang="en-US" sz="6600" dirty="0"/>
              <a:t>3</a:t>
            </a:r>
            <a:r>
              <a:rPr lang="en-US" sz="6600" dirty="0" smtClean="0"/>
              <a:t>0 – 14</a:t>
            </a:r>
          </a:p>
          <a:p>
            <a:pPr marL="0" indent="0" algn="ctr">
              <a:buNone/>
            </a:pPr>
            <a:r>
              <a:rPr lang="en-US" sz="6600" dirty="0"/>
              <a:t>3</a:t>
            </a:r>
            <a:r>
              <a:rPr lang="en-US" sz="6600" dirty="0" smtClean="0"/>
              <a:t>0 – 24</a:t>
            </a:r>
          </a:p>
          <a:p>
            <a:pPr marL="0" indent="0" algn="ctr">
              <a:buNone/>
            </a:pPr>
            <a:r>
              <a:rPr lang="en-US" sz="6600" dirty="0"/>
              <a:t>3</a:t>
            </a:r>
            <a:r>
              <a:rPr lang="en-US" sz="6600" dirty="0" smtClean="0"/>
              <a:t>0 </a:t>
            </a:r>
            <a:r>
              <a:rPr lang="en-US" sz="6600" dirty="0"/>
              <a:t>–</a:t>
            </a:r>
            <a:r>
              <a:rPr lang="en-US" sz="6600" dirty="0" smtClean="0"/>
              <a:t> 21</a:t>
            </a:r>
          </a:p>
          <a:p>
            <a:pPr marL="0" indent="0" algn="ctr">
              <a:buNone/>
            </a:pP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616828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6600" dirty="0"/>
              <a:t>4</a:t>
            </a:r>
            <a:r>
              <a:rPr lang="en-US" sz="6600" dirty="0" smtClean="0"/>
              <a:t>0 </a:t>
            </a:r>
            <a:r>
              <a:rPr lang="en-US" sz="6600" dirty="0"/>
              <a:t>– </a:t>
            </a:r>
            <a:r>
              <a:rPr lang="en-US" sz="6600" dirty="0" smtClean="0"/>
              <a:t>34</a:t>
            </a:r>
          </a:p>
          <a:p>
            <a:pPr marL="0" indent="0" algn="ctr">
              <a:buNone/>
            </a:pPr>
            <a:r>
              <a:rPr lang="en-US" sz="6600" dirty="0"/>
              <a:t>4</a:t>
            </a:r>
            <a:r>
              <a:rPr lang="en-US" sz="6600" dirty="0" smtClean="0"/>
              <a:t>0 – 29</a:t>
            </a:r>
          </a:p>
          <a:p>
            <a:pPr marL="0" indent="0" algn="ctr">
              <a:buNone/>
            </a:pPr>
            <a:r>
              <a:rPr lang="en-US" sz="6600" dirty="0"/>
              <a:t>4</a:t>
            </a:r>
            <a:r>
              <a:rPr lang="en-US" sz="6600" dirty="0" smtClean="0"/>
              <a:t>0 – 20</a:t>
            </a:r>
          </a:p>
          <a:p>
            <a:pPr marL="0" indent="0" algn="ctr">
              <a:buNone/>
            </a:pPr>
            <a:r>
              <a:rPr lang="en-US" sz="6600" dirty="0"/>
              <a:t>4</a:t>
            </a:r>
            <a:r>
              <a:rPr lang="en-US" sz="6600" dirty="0" smtClean="0"/>
              <a:t>0 </a:t>
            </a:r>
            <a:r>
              <a:rPr lang="en-US" sz="6600" dirty="0"/>
              <a:t>–</a:t>
            </a:r>
            <a:r>
              <a:rPr lang="en-US" sz="6600" dirty="0" smtClean="0"/>
              <a:t> 18</a:t>
            </a:r>
          </a:p>
          <a:p>
            <a:pPr marL="0" indent="0" algn="ctr">
              <a:buNone/>
            </a:pP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616828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6600" dirty="0"/>
              <a:t>4</a:t>
            </a:r>
            <a:r>
              <a:rPr lang="en-US" sz="6600" dirty="0" smtClean="0"/>
              <a:t>0 </a:t>
            </a:r>
            <a:r>
              <a:rPr lang="en-US" sz="6600" dirty="0"/>
              <a:t>– </a:t>
            </a:r>
            <a:r>
              <a:rPr lang="en-US" sz="6600" dirty="0" smtClean="0"/>
              <a:t>32</a:t>
            </a:r>
          </a:p>
          <a:p>
            <a:pPr marL="0" indent="0" algn="ctr">
              <a:buNone/>
            </a:pPr>
            <a:r>
              <a:rPr lang="en-US" sz="6600" dirty="0"/>
              <a:t>4</a:t>
            </a:r>
            <a:r>
              <a:rPr lang="en-US" sz="6600" dirty="0" smtClean="0"/>
              <a:t>0 – 28</a:t>
            </a:r>
          </a:p>
          <a:p>
            <a:pPr marL="0" indent="0" algn="ctr">
              <a:buNone/>
            </a:pPr>
            <a:r>
              <a:rPr lang="en-US" sz="6600" dirty="0"/>
              <a:t>4</a:t>
            </a:r>
            <a:r>
              <a:rPr lang="en-US" sz="6600" dirty="0" smtClean="0"/>
              <a:t>0 – 19</a:t>
            </a:r>
          </a:p>
          <a:p>
            <a:pPr marL="0" indent="0" algn="ctr">
              <a:buNone/>
            </a:pPr>
            <a:r>
              <a:rPr lang="en-US" sz="6600" dirty="0"/>
              <a:t>4</a:t>
            </a:r>
            <a:r>
              <a:rPr lang="en-US" sz="6600" dirty="0" smtClean="0"/>
              <a:t>0 </a:t>
            </a:r>
            <a:r>
              <a:rPr lang="en-US" sz="6600" dirty="0"/>
              <a:t>–</a:t>
            </a:r>
            <a:r>
              <a:rPr lang="en-US" sz="6600" dirty="0" smtClean="0"/>
              <a:t> 24</a:t>
            </a:r>
          </a:p>
          <a:p>
            <a:pPr marL="0" indent="0" algn="ctr">
              <a:buNone/>
            </a:pP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616828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6600" dirty="0"/>
              <a:t>5</a:t>
            </a:r>
            <a:r>
              <a:rPr lang="en-US" sz="6600" dirty="0" smtClean="0"/>
              <a:t>0 </a:t>
            </a:r>
            <a:r>
              <a:rPr lang="en-US" sz="6600" dirty="0"/>
              <a:t>– </a:t>
            </a:r>
            <a:r>
              <a:rPr lang="en-US" sz="6600" dirty="0" smtClean="0"/>
              <a:t>39</a:t>
            </a:r>
          </a:p>
          <a:p>
            <a:pPr marL="0" indent="0" algn="ctr">
              <a:buNone/>
            </a:pPr>
            <a:r>
              <a:rPr lang="en-US" sz="6600" dirty="0"/>
              <a:t>5</a:t>
            </a:r>
            <a:r>
              <a:rPr lang="en-US" sz="6600" dirty="0" smtClean="0"/>
              <a:t>0 – 44</a:t>
            </a:r>
          </a:p>
          <a:p>
            <a:pPr marL="0" indent="0" algn="ctr">
              <a:buNone/>
            </a:pPr>
            <a:r>
              <a:rPr lang="en-US" sz="6600" dirty="0"/>
              <a:t>5</a:t>
            </a:r>
            <a:r>
              <a:rPr lang="en-US" sz="6600" dirty="0" smtClean="0"/>
              <a:t>0 – 24</a:t>
            </a:r>
          </a:p>
          <a:p>
            <a:pPr marL="0" indent="0" algn="ctr">
              <a:buNone/>
            </a:pPr>
            <a:r>
              <a:rPr lang="en-US" sz="6600" dirty="0"/>
              <a:t>5</a:t>
            </a:r>
            <a:r>
              <a:rPr lang="en-US" sz="6600" dirty="0" smtClean="0"/>
              <a:t>0 </a:t>
            </a:r>
            <a:r>
              <a:rPr lang="en-US" sz="6600" dirty="0"/>
              <a:t>–</a:t>
            </a:r>
            <a:r>
              <a:rPr lang="en-US" sz="6600" dirty="0" smtClean="0"/>
              <a:t> 33</a:t>
            </a:r>
          </a:p>
          <a:p>
            <a:pPr marL="0" indent="0" algn="ctr">
              <a:buNone/>
            </a:pP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616828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P030000443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6792F669-AAA1-4EFF-A637-2BCACF253F3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TP030000443</Template>
  <TotalTime>16</TotalTime>
  <Words>367</Words>
  <Application>Microsoft Office PowerPoint</Application>
  <PresentationFormat>On-screen Show (4:3)</PresentationFormat>
  <Paragraphs>115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TP030000443</vt:lpstr>
      <vt:lpstr>Subtraction: Adding UP</vt:lpstr>
      <vt:lpstr>Category 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Category 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Category 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Henry County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Subtraction: Adding UP</dc:title>
  <dc:creator>Mollie Hall</dc:creator>
  <cp:lastModifiedBy>Johnson, Ariene</cp:lastModifiedBy>
  <cp:revision>3</cp:revision>
  <dcterms:created xsi:type="dcterms:W3CDTF">2012-04-30T16:04:38Z</dcterms:created>
  <dcterms:modified xsi:type="dcterms:W3CDTF">2016-03-07T01:53:25Z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TC300004439990</vt:lpwstr>
  </property>
</Properties>
</file>