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4660"/>
  </p:normalViewPr>
  <p:slideViewPr>
    <p:cSldViewPr>
      <p:cViewPr varScale="1">
        <p:scale>
          <a:sx n="69" d="100"/>
          <a:sy n="6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7DB7C-BC0A-4927-972D-BA27C97723F0}" type="datetimeFigureOut">
              <a:rPr lang="en-US" smtClean="0"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7EA07-BB82-408A-9095-180EAAD390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E57DB7C-BC0A-4927-972D-BA27C97723F0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AE7EA07-BB82-408A-9095-180EAAD390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Subtraction: Adding UP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6</a:t>
            </a:r>
            <a:r>
              <a:rPr lang="en-US" sz="6600" dirty="0" smtClean="0"/>
              <a:t>0 </a:t>
            </a:r>
            <a:r>
              <a:rPr lang="en-US" sz="6600" dirty="0"/>
              <a:t>– </a:t>
            </a:r>
            <a:r>
              <a:rPr lang="en-US" sz="6600" dirty="0" smtClean="0"/>
              <a:t>49</a:t>
            </a:r>
          </a:p>
          <a:p>
            <a:pPr marL="0" indent="0" algn="ctr">
              <a:buNone/>
            </a:pPr>
            <a:r>
              <a:rPr lang="en-US" sz="6600" dirty="0"/>
              <a:t>6</a:t>
            </a:r>
            <a:r>
              <a:rPr lang="en-US" sz="6600" dirty="0" smtClean="0"/>
              <a:t>0 – 29</a:t>
            </a:r>
          </a:p>
          <a:p>
            <a:pPr marL="0" indent="0" algn="ctr">
              <a:buNone/>
            </a:pPr>
            <a:r>
              <a:rPr lang="en-US" sz="6600" dirty="0"/>
              <a:t>6</a:t>
            </a:r>
            <a:r>
              <a:rPr lang="en-US" sz="6600" dirty="0" smtClean="0"/>
              <a:t>0 – 39</a:t>
            </a:r>
          </a:p>
          <a:p>
            <a:pPr marL="0" indent="0" algn="ctr">
              <a:buNone/>
            </a:pPr>
            <a:r>
              <a:rPr lang="en-US" sz="6600" dirty="0"/>
              <a:t>6</a:t>
            </a:r>
            <a:r>
              <a:rPr lang="en-US" sz="6600" dirty="0" smtClean="0"/>
              <a:t>0 </a:t>
            </a:r>
            <a:r>
              <a:rPr lang="en-US" sz="6600" dirty="0"/>
              <a:t>–</a:t>
            </a:r>
            <a:r>
              <a:rPr lang="en-US" sz="6600" dirty="0" smtClean="0"/>
              <a:t> 19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68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0 – 59</a:t>
            </a:r>
          </a:p>
          <a:p>
            <a:pPr marL="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0 – 34</a:t>
            </a:r>
          </a:p>
          <a:p>
            <a:pPr marL="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0 – 49</a:t>
            </a:r>
          </a:p>
          <a:p>
            <a:pPr marL="0" indent="0" algn="ctr">
              <a:buNone/>
            </a:pPr>
            <a:r>
              <a:rPr lang="en-US" sz="6600" dirty="0"/>
              <a:t>7</a:t>
            </a:r>
            <a:r>
              <a:rPr lang="en-US" sz="6600" dirty="0" smtClean="0"/>
              <a:t>0 </a:t>
            </a:r>
            <a:r>
              <a:rPr lang="en-US" sz="6600" dirty="0"/>
              <a:t>–</a:t>
            </a:r>
            <a:r>
              <a:rPr lang="en-US" sz="6600" dirty="0" smtClean="0"/>
              <a:t> 18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68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Category 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whole is a no longer multiple of ten but is below fifty.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15 – 9</a:t>
            </a:r>
          </a:p>
          <a:p>
            <a:pPr marL="0" indent="0" algn="ctr">
              <a:buNone/>
            </a:pPr>
            <a:r>
              <a:rPr lang="en-US" sz="6600" dirty="0" smtClean="0"/>
              <a:t>15 – 9</a:t>
            </a:r>
          </a:p>
          <a:p>
            <a:pPr marL="0" indent="0" algn="ctr">
              <a:buNone/>
            </a:pPr>
            <a:r>
              <a:rPr lang="en-US" sz="6600" dirty="0" smtClean="0"/>
              <a:t>15 – 9</a:t>
            </a:r>
          </a:p>
          <a:p>
            <a:pPr marL="0" indent="0" algn="ctr">
              <a:buNone/>
            </a:pPr>
            <a:r>
              <a:rPr lang="en-US" sz="6600" dirty="0" smtClean="0"/>
              <a:t>15 – 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4774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21 – 10</a:t>
            </a:r>
          </a:p>
          <a:p>
            <a:pPr marL="0" indent="0" algn="ctr">
              <a:buNone/>
            </a:pPr>
            <a:r>
              <a:rPr lang="en-US" sz="6600" dirty="0" smtClean="0"/>
              <a:t>21 – 9</a:t>
            </a:r>
          </a:p>
          <a:p>
            <a:pPr marL="0" indent="0" algn="ctr">
              <a:buNone/>
            </a:pPr>
            <a:r>
              <a:rPr lang="en-US" sz="6600" dirty="0" smtClean="0"/>
              <a:t>21 – 7 </a:t>
            </a:r>
          </a:p>
          <a:p>
            <a:pPr marL="0" indent="0" algn="ctr">
              <a:buNone/>
            </a:pPr>
            <a:r>
              <a:rPr lang="en-US" sz="6600" dirty="0" smtClean="0"/>
              <a:t>21 – 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14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25 – 19</a:t>
            </a:r>
          </a:p>
          <a:p>
            <a:pPr marL="0" indent="0" algn="ctr">
              <a:buNone/>
            </a:pPr>
            <a:r>
              <a:rPr lang="en-US" sz="6600" dirty="0"/>
              <a:t>2</a:t>
            </a:r>
            <a:r>
              <a:rPr lang="en-US" sz="6600" dirty="0" smtClean="0"/>
              <a:t>5 – 16</a:t>
            </a:r>
          </a:p>
          <a:p>
            <a:pPr marL="0" indent="0" algn="ctr">
              <a:buNone/>
            </a:pPr>
            <a:r>
              <a:rPr lang="en-US" sz="6600" dirty="0"/>
              <a:t>2</a:t>
            </a:r>
            <a:r>
              <a:rPr lang="en-US" sz="6600" dirty="0" smtClean="0"/>
              <a:t>5 – 18</a:t>
            </a:r>
          </a:p>
          <a:p>
            <a:pPr marL="0" indent="0" algn="ctr">
              <a:buNone/>
            </a:pPr>
            <a:r>
              <a:rPr lang="en-US" sz="6600" dirty="0"/>
              <a:t>2</a:t>
            </a:r>
            <a:r>
              <a:rPr lang="en-US" sz="6600" dirty="0" smtClean="0"/>
              <a:t>5 – 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14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23 – 19</a:t>
            </a:r>
          </a:p>
          <a:p>
            <a:pPr marL="0" indent="0" algn="ctr">
              <a:buNone/>
            </a:pPr>
            <a:r>
              <a:rPr lang="en-US" sz="6600" dirty="0" smtClean="0"/>
              <a:t>23 – 16</a:t>
            </a:r>
          </a:p>
          <a:p>
            <a:pPr marL="0" indent="0" algn="ctr">
              <a:buNone/>
            </a:pPr>
            <a:r>
              <a:rPr lang="en-US" sz="6600" dirty="0" smtClean="0"/>
              <a:t>23 – 14</a:t>
            </a:r>
          </a:p>
          <a:p>
            <a:pPr marL="0" indent="0" algn="ctr">
              <a:buNone/>
            </a:pPr>
            <a:r>
              <a:rPr lang="en-US" sz="6600" dirty="0" smtClean="0"/>
              <a:t>23 – 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14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31 – 29</a:t>
            </a:r>
          </a:p>
          <a:p>
            <a:pPr marL="0" indent="0" algn="ctr">
              <a:buNone/>
            </a:pPr>
            <a:r>
              <a:rPr lang="en-US" sz="6600" dirty="0" smtClean="0"/>
              <a:t>31 – 26</a:t>
            </a:r>
          </a:p>
          <a:p>
            <a:pPr marL="0" indent="0" algn="ctr">
              <a:buNone/>
            </a:pPr>
            <a:r>
              <a:rPr lang="en-US" sz="6600" dirty="0" smtClean="0"/>
              <a:t>31 – 24</a:t>
            </a:r>
          </a:p>
          <a:p>
            <a:pPr marL="0" indent="0" algn="ctr">
              <a:buNone/>
            </a:pPr>
            <a:r>
              <a:rPr lang="en-US" sz="6600" dirty="0" smtClean="0"/>
              <a:t>31 – 15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14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32 – 28</a:t>
            </a:r>
          </a:p>
          <a:p>
            <a:pPr marL="0" indent="0" algn="ctr">
              <a:buNone/>
            </a:pPr>
            <a:r>
              <a:rPr lang="en-US" sz="6600" dirty="0" smtClean="0"/>
              <a:t>32 – 25</a:t>
            </a:r>
          </a:p>
          <a:p>
            <a:pPr marL="0" indent="0" algn="ctr">
              <a:buNone/>
            </a:pPr>
            <a:r>
              <a:rPr lang="en-US" sz="6600" dirty="0" smtClean="0"/>
              <a:t>32 – 19</a:t>
            </a:r>
          </a:p>
          <a:p>
            <a:pPr marL="0" indent="0" algn="ctr">
              <a:buNone/>
            </a:pPr>
            <a:r>
              <a:rPr lang="en-US" sz="6600" dirty="0" smtClean="0"/>
              <a:t>32 – 15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14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44 – 39</a:t>
            </a:r>
          </a:p>
          <a:p>
            <a:pPr marL="0" indent="0" algn="ctr">
              <a:buNone/>
            </a:pPr>
            <a:r>
              <a:rPr lang="en-US" sz="6600" dirty="0" smtClean="0"/>
              <a:t>44 – 35</a:t>
            </a:r>
          </a:p>
          <a:p>
            <a:pPr marL="0" indent="0" algn="ctr">
              <a:buNone/>
            </a:pPr>
            <a:r>
              <a:rPr lang="en-US" sz="6600" dirty="0" smtClean="0"/>
              <a:t>44 – 29</a:t>
            </a:r>
          </a:p>
          <a:p>
            <a:pPr marL="0" indent="0" algn="ctr">
              <a:buNone/>
            </a:pPr>
            <a:r>
              <a:rPr lang="en-US" sz="6600" dirty="0" smtClean="0"/>
              <a:t>44 – 25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14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Category 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whole is a multiple of ten.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3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41 – 34</a:t>
            </a:r>
          </a:p>
          <a:p>
            <a:pPr marL="0" indent="0" algn="ctr">
              <a:buNone/>
            </a:pPr>
            <a:r>
              <a:rPr lang="en-US" sz="6600" dirty="0" smtClean="0"/>
              <a:t>41 – 28</a:t>
            </a:r>
          </a:p>
          <a:p>
            <a:pPr marL="0" indent="0" algn="ctr">
              <a:buNone/>
            </a:pPr>
            <a:r>
              <a:rPr lang="en-US" sz="6600" dirty="0" smtClean="0"/>
              <a:t>41 – 24</a:t>
            </a:r>
          </a:p>
          <a:p>
            <a:pPr marL="0" indent="0" algn="ctr">
              <a:buNone/>
            </a:pPr>
            <a:r>
              <a:rPr lang="en-US" sz="6600" dirty="0" smtClean="0"/>
              <a:t>41 – 19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14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23 – 19</a:t>
            </a:r>
          </a:p>
          <a:p>
            <a:pPr marL="0" indent="0" algn="ctr">
              <a:buNone/>
            </a:pPr>
            <a:r>
              <a:rPr lang="en-US" sz="6600" dirty="0" smtClean="0"/>
              <a:t>33 – 19</a:t>
            </a:r>
          </a:p>
          <a:p>
            <a:pPr marL="0" indent="0" algn="ctr">
              <a:buNone/>
            </a:pPr>
            <a:r>
              <a:rPr lang="en-US" sz="6600" dirty="0" smtClean="0"/>
              <a:t>42 – 29</a:t>
            </a:r>
          </a:p>
          <a:p>
            <a:pPr marL="0" indent="0" algn="ctr">
              <a:buNone/>
            </a:pPr>
            <a:r>
              <a:rPr lang="en-US" sz="6600" dirty="0" smtClean="0"/>
              <a:t>41 – 18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141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Category 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76800"/>
            <a:ext cx="8229600" cy="1249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Mixture of numbers that lend themselves to the Adding Up Strategy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50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20 – 14</a:t>
            </a:r>
          </a:p>
          <a:p>
            <a:pPr marL="0" indent="0" algn="ctr">
              <a:buNone/>
            </a:pPr>
            <a:r>
              <a:rPr lang="en-US" sz="6600" dirty="0" smtClean="0"/>
              <a:t>24 – 19</a:t>
            </a:r>
          </a:p>
          <a:p>
            <a:pPr marL="0" indent="0" algn="ctr">
              <a:buNone/>
            </a:pPr>
            <a:r>
              <a:rPr lang="en-US" sz="6600" dirty="0" smtClean="0"/>
              <a:t>22 – 13</a:t>
            </a:r>
          </a:p>
          <a:p>
            <a:pPr marL="0" indent="0" algn="ctr">
              <a:buNone/>
            </a:pPr>
            <a:r>
              <a:rPr lang="en-US" sz="6600" dirty="0" smtClean="0"/>
              <a:t>26 – 17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30 – 15</a:t>
            </a:r>
          </a:p>
          <a:p>
            <a:pPr marL="0" indent="0" algn="ctr">
              <a:buNone/>
            </a:pPr>
            <a:r>
              <a:rPr lang="en-US" sz="6600" dirty="0" smtClean="0"/>
              <a:t>33 – 19</a:t>
            </a:r>
          </a:p>
          <a:p>
            <a:pPr marL="0" indent="0" algn="ctr">
              <a:buNone/>
            </a:pPr>
            <a:r>
              <a:rPr lang="en-US" sz="6600" dirty="0" smtClean="0"/>
              <a:t>33 – 14</a:t>
            </a:r>
          </a:p>
          <a:p>
            <a:pPr marL="0" indent="0" algn="ctr">
              <a:buNone/>
            </a:pPr>
            <a:r>
              <a:rPr lang="en-US" sz="6600" dirty="0" smtClean="0"/>
              <a:t>36 – 27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40 – 19</a:t>
            </a:r>
          </a:p>
          <a:p>
            <a:pPr marL="0" indent="0" algn="ctr">
              <a:buNone/>
            </a:pPr>
            <a:r>
              <a:rPr lang="en-US" sz="6600" dirty="0" smtClean="0"/>
              <a:t>45 – 19</a:t>
            </a:r>
          </a:p>
          <a:p>
            <a:pPr marL="0" indent="0" algn="ctr">
              <a:buNone/>
            </a:pPr>
            <a:r>
              <a:rPr lang="en-US" sz="6600" dirty="0" smtClean="0"/>
              <a:t>42 – 23</a:t>
            </a:r>
          </a:p>
          <a:p>
            <a:pPr marL="0" indent="0" algn="ctr">
              <a:buNone/>
            </a:pPr>
            <a:r>
              <a:rPr lang="en-US" sz="6600" dirty="0" smtClean="0"/>
              <a:t>42 – 34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50 – 24</a:t>
            </a:r>
          </a:p>
          <a:p>
            <a:pPr marL="0" indent="0" algn="ctr">
              <a:buNone/>
            </a:pPr>
            <a:r>
              <a:rPr lang="en-US" sz="6600" dirty="0" smtClean="0"/>
              <a:t>50 – 39</a:t>
            </a:r>
          </a:p>
          <a:p>
            <a:pPr marL="0" indent="0" algn="ctr">
              <a:buNone/>
            </a:pPr>
            <a:r>
              <a:rPr lang="en-US" sz="6600" dirty="0" smtClean="0"/>
              <a:t>56 – 28</a:t>
            </a:r>
          </a:p>
          <a:p>
            <a:pPr marL="0" indent="0" algn="ctr">
              <a:buNone/>
            </a:pPr>
            <a:r>
              <a:rPr lang="en-US" sz="6600" dirty="0" smtClean="0"/>
              <a:t>56 – 17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60 – 49</a:t>
            </a:r>
          </a:p>
          <a:p>
            <a:pPr marL="0" indent="0" algn="ctr">
              <a:buNone/>
            </a:pPr>
            <a:r>
              <a:rPr lang="en-US" sz="6600" dirty="0" smtClean="0"/>
              <a:t>60 – 27</a:t>
            </a:r>
          </a:p>
          <a:p>
            <a:pPr marL="0" indent="0" algn="ctr">
              <a:buNone/>
            </a:pPr>
            <a:r>
              <a:rPr lang="en-US" sz="6600" dirty="0" smtClean="0"/>
              <a:t>63 – 56</a:t>
            </a:r>
          </a:p>
          <a:p>
            <a:pPr marL="0" indent="0" algn="ctr">
              <a:buNone/>
            </a:pPr>
            <a:r>
              <a:rPr lang="en-US" sz="6600" dirty="0" smtClean="0"/>
              <a:t>63 – 19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70 – 61</a:t>
            </a:r>
          </a:p>
          <a:p>
            <a:pPr marL="0" indent="0" algn="ctr">
              <a:buNone/>
            </a:pPr>
            <a:r>
              <a:rPr lang="en-US" sz="6600" dirty="0" smtClean="0"/>
              <a:t>70 – 34</a:t>
            </a:r>
          </a:p>
          <a:p>
            <a:pPr marL="0" indent="0" algn="ctr">
              <a:buNone/>
            </a:pPr>
            <a:r>
              <a:rPr lang="en-US" sz="6600" dirty="0" smtClean="0"/>
              <a:t>74 – 49</a:t>
            </a:r>
          </a:p>
          <a:p>
            <a:pPr marL="0" indent="0" algn="ctr">
              <a:buNone/>
            </a:pPr>
            <a:r>
              <a:rPr lang="en-US" sz="6600" dirty="0" smtClean="0"/>
              <a:t>74 – 36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80 – 39</a:t>
            </a:r>
          </a:p>
          <a:p>
            <a:pPr marL="0" indent="0" algn="ctr">
              <a:buNone/>
            </a:pPr>
            <a:r>
              <a:rPr lang="en-US" sz="6600" dirty="0" smtClean="0"/>
              <a:t>80 – 68</a:t>
            </a:r>
          </a:p>
          <a:p>
            <a:pPr marL="0" indent="0" algn="ctr">
              <a:buNone/>
            </a:pPr>
            <a:r>
              <a:rPr lang="en-US" sz="6600" dirty="0" smtClean="0"/>
              <a:t>81 – 49</a:t>
            </a:r>
          </a:p>
          <a:p>
            <a:pPr marL="0" indent="0" algn="ctr">
              <a:buNone/>
            </a:pPr>
            <a:r>
              <a:rPr lang="en-US" sz="6600" dirty="0" smtClean="0"/>
              <a:t>81 – 58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 smtClean="0"/>
              <a:t>20 </a:t>
            </a:r>
            <a:r>
              <a:rPr lang="en-US" sz="6600" dirty="0"/>
              <a:t>– </a:t>
            </a:r>
            <a:r>
              <a:rPr lang="en-US" sz="6600" dirty="0" smtClean="0"/>
              <a:t>15</a:t>
            </a:r>
          </a:p>
          <a:p>
            <a:pPr marL="0" indent="0" algn="ctr">
              <a:buNone/>
            </a:pPr>
            <a:r>
              <a:rPr lang="en-US" sz="6600" dirty="0" smtClean="0"/>
              <a:t>20 – 14</a:t>
            </a:r>
          </a:p>
          <a:p>
            <a:pPr marL="0" indent="0" algn="ctr">
              <a:buNone/>
            </a:pPr>
            <a:r>
              <a:rPr lang="en-US" sz="6600" dirty="0" smtClean="0"/>
              <a:t>20 – 12</a:t>
            </a:r>
          </a:p>
          <a:p>
            <a:pPr marL="0" indent="0" algn="ctr">
              <a:buNone/>
            </a:pPr>
            <a:r>
              <a:rPr lang="en-US" sz="6600" dirty="0" smtClean="0"/>
              <a:t>20 </a:t>
            </a:r>
            <a:r>
              <a:rPr lang="en-US" sz="6600" dirty="0"/>
              <a:t>–</a:t>
            </a:r>
            <a:r>
              <a:rPr lang="en-US" sz="6600" dirty="0" smtClean="0"/>
              <a:t> 11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658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90 – 79</a:t>
            </a:r>
          </a:p>
          <a:p>
            <a:pPr marL="0" indent="0" algn="ctr">
              <a:buNone/>
            </a:pPr>
            <a:r>
              <a:rPr lang="en-US" sz="6600" dirty="0" smtClean="0"/>
              <a:t>90 – 74</a:t>
            </a:r>
          </a:p>
          <a:p>
            <a:pPr marL="0" indent="0" algn="ctr">
              <a:buNone/>
            </a:pPr>
            <a:r>
              <a:rPr lang="en-US" sz="6600" dirty="0"/>
              <a:t>9</a:t>
            </a:r>
            <a:r>
              <a:rPr lang="en-US" sz="6600" dirty="0" smtClean="0"/>
              <a:t>2 – 89</a:t>
            </a:r>
          </a:p>
          <a:p>
            <a:pPr marL="0" indent="0" algn="ctr">
              <a:buNone/>
            </a:pPr>
            <a:r>
              <a:rPr lang="en-US" sz="6600" dirty="0" smtClean="0"/>
              <a:t>92 – 69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100 – 97</a:t>
            </a:r>
          </a:p>
          <a:p>
            <a:pPr marL="0" indent="0" algn="ctr">
              <a:buNone/>
            </a:pPr>
            <a:r>
              <a:rPr lang="en-US" sz="6600" dirty="0" smtClean="0"/>
              <a:t>100 – 89</a:t>
            </a:r>
          </a:p>
          <a:p>
            <a:pPr marL="0" indent="0" algn="ctr">
              <a:buNone/>
            </a:pPr>
            <a:r>
              <a:rPr lang="en-US" sz="6600" dirty="0" smtClean="0"/>
              <a:t>100 – 49</a:t>
            </a:r>
          </a:p>
          <a:p>
            <a:pPr marL="0" indent="0" algn="ctr">
              <a:buNone/>
            </a:pPr>
            <a:r>
              <a:rPr lang="en-US" sz="6600" dirty="0" smtClean="0"/>
              <a:t>100 </a:t>
            </a:r>
            <a:r>
              <a:rPr lang="en-US" sz="6600" smtClean="0"/>
              <a:t>– 24</a:t>
            </a:r>
            <a:endParaRPr lang="en-US" sz="6600" dirty="0" smtClean="0"/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91564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20 </a:t>
            </a:r>
            <a:r>
              <a:rPr lang="en-US" sz="6600" dirty="0"/>
              <a:t>– </a:t>
            </a:r>
            <a:r>
              <a:rPr lang="en-US" sz="6600" dirty="0" smtClean="0"/>
              <a:t>10</a:t>
            </a:r>
          </a:p>
          <a:p>
            <a:pPr marL="0" indent="0" algn="ctr">
              <a:buNone/>
            </a:pPr>
            <a:r>
              <a:rPr lang="en-US" sz="6600" dirty="0" smtClean="0"/>
              <a:t>20 – 9</a:t>
            </a:r>
          </a:p>
          <a:p>
            <a:pPr marL="0" indent="0" algn="ctr">
              <a:buNone/>
            </a:pPr>
            <a:r>
              <a:rPr lang="en-US" sz="6600" dirty="0" smtClean="0"/>
              <a:t>20 – 7</a:t>
            </a:r>
          </a:p>
          <a:p>
            <a:pPr marL="0" indent="0" algn="ctr">
              <a:buNone/>
            </a:pPr>
            <a:r>
              <a:rPr lang="en-US" sz="6600" dirty="0" smtClean="0"/>
              <a:t>20 </a:t>
            </a:r>
            <a:r>
              <a:rPr lang="en-US" sz="6600" dirty="0"/>
              <a:t>–</a:t>
            </a:r>
            <a:r>
              <a:rPr lang="en-US" sz="6600" dirty="0" smtClean="0"/>
              <a:t> 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68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30 </a:t>
            </a:r>
            <a:r>
              <a:rPr lang="en-US" sz="6600" dirty="0"/>
              <a:t>– </a:t>
            </a:r>
            <a:r>
              <a:rPr lang="en-US" sz="6600" dirty="0" smtClean="0"/>
              <a:t>25</a:t>
            </a:r>
          </a:p>
          <a:p>
            <a:pPr marL="0" indent="0" algn="ctr">
              <a:buNone/>
            </a:pPr>
            <a:r>
              <a:rPr lang="en-US" sz="6600" dirty="0" smtClean="0"/>
              <a:t>30 – 23</a:t>
            </a:r>
          </a:p>
          <a:p>
            <a:pPr marL="0" indent="0" algn="ctr">
              <a:buNone/>
            </a:pPr>
            <a:r>
              <a:rPr lang="en-US" sz="6600" dirty="0" smtClean="0"/>
              <a:t>30 – 15</a:t>
            </a:r>
          </a:p>
          <a:p>
            <a:pPr marL="0" indent="0" algn="ctr">
              <a:buNone/>
            </a:pPr>
            <a:r>
              <a:rPr lang="en-US" sz="6600" dirty="0" smtClean="0"/>
              <a:t>30 </a:t>
            </a:r>
            <a:r>
              <a:rPr lang="en-US" sz="6600" dirty="0"/>
              <a:t>–</a:t>
            </a:r>
            <a:r>
              <a:rPr lang="en-US" sz="6600" dirty="0" smtClean="0"/>
              <a:t> 12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68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 smtClean="0"/>
              <a:t>30 </a:t>
            </a:r>
            <a:r>
              <a:rPr lang="en-US" sz="6600" dirty="0"/>
              <a:t>– </a:t>
            </a:r>
            <a:r>
              <a:rPr lang="en-US" sz="6600" dirty="0" smtClean="0"/>
              <a:t>19</a:t>
            </a:r>
          </a:p>
          <a:p>
            <a:pPr marL="0" indent="0" algn="ctr">
              <a:buNone/>
            </a:pPr>
            <a:r>
              <a:rPr lang="en-US" sz="6600" dirty="0"/>
              <a:t>3</a:t>
            </a:r>
            <a:r>
              <a:rPr lang="en-US" sz="6600" dirty="0" smtClean="0"/>
              <a:t>0 – 14</a:t>
            </a:r>
          </a:p>
          <a:p>
            <a:pPr marL="0" indent="0" algn="ctr">
              <a:buNone/>
            </a:pPr>
            <a:r>
              <a:rPr lang="en-US" sz="6600" dirty="0"/>
              <a:t>3</a:t>
            </a:r>
            <a:r>
              <a:rPr lang="en-US" sz="6600" dirty="0" smtClean="0"/>
              <a:t>0 – 24</a:t>
            </a:r>
          </a:p>
          <a:p>
            <a:pPr marL="0" indent="0" algn="ctr">
              <a:buNone/>
            </a:pPr>
            <a:r>
              <a:rPr lang="en-US" sz="6600" dirty="0"/>
              <a:t>3</a:t>
            </a:r>
            <a:r>
              <a:rPr lang="en-US" sz="6600" dirty="0" smtClean="0"/>
              <a:t>0 </a:t>
            </a:r>
            <a:r>
              <a:rPr lang="en-US" sz="6600" dirty="0"/>
              <a:t>–</a:t>
            </a:r>
            <a:r>
              <a:rPr lang="en-US" sz="6600" dirty="0" smtClean="0"/>
              <a:t> 21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68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0 </a:t>
            </a:r>
            <a:r>
              <a:rPr lang="en-US" sz="6600" dirty="0"/>
              <a:t>– </a:t>
            </a:r>
            <a:r>
              <a:rPr lang="en-US" sz="6600" dirty="0" smtClean="0"/>
              <a:t>34</a:t>
            </a:r>
          </a:p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0 – 29</a:t>
            </a:r>
          </a:p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0 – 20</a:t>
            </a:r>
          </a:p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0 </a:t>
            </a:r>
            <a:r>
              <a:rPr lang="en-US" sz="6600" dirty="0"/>
              <a:t>–</a:t>
            </a:r>
            <a:r>
              <a:rPr lang="en-US" sz="6600" dirty="0" smtClean="0"/>
              <a:t> 18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68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0 </a:t>
            </a:r>
            <a:r>
              <a:rPr lang="en-US" sz="6600" dirty="0"/>
              <a:t>– </a:t>
            </a:r>
            <a:r>
              <a:rPr lang="en-US" sz="6600" dirty="0" smtClean="0"/>
              <a:t>32</a:t>
            </a:r>
          </a:p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0 – 28</a:t>
            </a:r>
          </a:p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0 – 19</a:t>
            </a:r>
          </a:p>
          <a:p>
            <a:pPr marL="0" indent="0" algn="ctr">
              <a:buNone/>
            </a:pPr>
            <a:r>
              <a:rPr lang="en-US" sz="6600" dirty="0"/>
              <a:t>4</a:t>
            </a:r>
            <a:r>
              <a:rPr lang="en-US" sz="6600" dirty="0" smtClean="0"/>
              <a:t>0 </a:t>
            </a:r>
            <a:r>
              <a:rPr lang="en-US" sz="6600" dirty="0"/>
              <a:t>–</a:t>
            </a:r>
            <a:r>
              <a:rPr lang="en-US" sz="6600" dirty="0" smtClean="0"/>
              <a:t> 24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68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6600" dirty="0"/>
              <a:t>5</a:t>
            </a:r>
            <a:r>
              <a:rPr lang="en-US" sz="6600" dirty="0" smtClean="0"/>
              <a:t>0 </a:t>
            </a:r>
            <a:r>
              <a:rPr lang="en-US" sz="6600" dirty="0"/>
              <a:t>– </a:t>
            </a:r>
            <a:r>
              <a:rPr lang="en-US" sz="6600" dirty="0" smtClean="0"/>
              <a:t>39</a:t>
            </a:r>
          </a:p>
          <a:p>
            <a:pPr marL="0" indent="0" algn="ctr">
              <a:buNone/>
            </a:pPr>
            <a:r>
              <a:rPr lang="en-US" sz="6600" dirty="0"/>
              <a:t>5</a:t>
            </a:r>
            <a:r>
              <a:rPr lang="en-US" sz="6600" dirty="0" smtClean="0"/>
              <a:t>0 – 44</a:t>
            </a:r>
          </a:p>
          <a:p>
            <a:pPr marL="0" indent="0" algn="ctr">
              <a:buNone/>
            </a:pPr>
            <a:r>
              <a:rPr lang="en-US" sz="6600" dirty="0"/>
              <a:t>5</a:t>
            </a:r>
            <a:r>
              <a:rPr lang="en-US" sz="6600" dirty="0" smtClean="0"/>
              <a:t>0 – 24</a:t>
            </a:r>
          </a:p>
          <a:p>
            <a:pPr marL="0" indent="0" algn="ctr">
              <a:buNone/>
            </a:pPr>
            <a:r>
              <a:rPr lang="en-US" sz="6600" dirty="0"/>
              <a:t>5</a:t>
            </a:r>
            <a:r>
              <a:rPr lang="en-US" sz="6600" dirty="0" smtClean="0"/>
              <a:t>0 </a:t>
            </a:r>
            <a:r>
              <a:rPr lang="en-US" sz="6600" dirty="0"/>
              <a:t>–</a:t>
            </a:r>
            <a:r>
              <a:rPr lang="en-US" sz="6600" dirty="0" smtClean="0"/>
              <a:t> 33</a:t>
            </a:r>
          </a:p>
          <a:p>
            <a:pPr marL="0" indent="0" algn="ctr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61682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P030000443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792F669-AAA1-4EFF-A637-2BCACF253F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TP030000443</Template>
  <TotalTime>16</TotalTime>
  <Words>367</Words>
  <Application>Microsoft Office PowerPoint</Application>
  <PresentationFormat>On-screen Show (4:3)</PresentationFormat>
  <Paragraphs>115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TP030000443</vt:lpstr>
      <vt:lpstr>Subtraction: Adding UP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Subtraction: Adding UP</dc:title>
  <dc:creator>Mollie Hall</dc:creator>
  <cp:lastModifiedBy>Johnson, Ariene</cp:lastModifiedBy>
  <cp:revision>3</cp:revision>
  <dcterms:created xsi:type="dcterms:W3CDTF">2012-04-30T16:04:38Z</dcterms:created>
  <dcterms:modified xsi:type="dcterms:W3CDTF">2016-03-07T01:53:25Z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TC300004439990</vt:lpwstr>
  </property>
</Properties>
</file>